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5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72" r:id="rId10"/>
    <p:sldId id="273" r:id="rId11"/>
    <p:sldId id="27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94635"/>
  </p:normalViewPr>
  <p:slideViewPr>
    <p:cSldViewPr snapToGrid="0">
      <p:cViewPr varScale="1">
        <p:scale>
          <a:sx n="115" d="100"/>
          <a:sy n="115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80" units="cm"/>
          <inkml:channel name="Y" type="integer" max="1080" units="cm"/>
        </inkml:traceFormat>
        <inkml:channelProperties>
          <inkml:channelProperty channel="X" name="resolution" value="106.97675" units="1/cm"/>
          <inkml:channelProperty channel="Y" name="resolution" value="55.6701" units="1/cm"/>
        </inkml:channelProperties>
      </inkml:inkSource>
      <inkml:timestamp xml:id="ts0" timeString="2025-08-22T05:36:19.1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4438 14047,'85'0,"-57"0,29 0,-1 0,29 0,-56 0,-1 0,28 0,-27 0,55 0,-55 0,27 0,-28 0,1 0,56 0,-29 0,-28 0,29 0,-1 0,1 0,-29 0,1 0,-1 0,0 0,29-28,-29 28,0 0,0 0,1 0,-58 0,1 0,-85-28,-57-1,-27 1,-1 0,-28 28,-57 0,57 0,28 0,-57 0,114 0,0 0,28 0,0 0,84 0,1 0,0 0,-1 0,1 28,0-28,0 0,28 28,0 1,0-1,28 57,85-29,85 29,-29 0,29 28,-28-28,28-1,-29 58,58-58,-86-27,29 28,-57 0,0-29,-57-28,1 1,-29-1,57-28,-29 0,-27 0,-1-28,0-1,1 29,27-28,-56-28,0 27,0 1,-28 0,0-29,-29 29,29-29,-142 1,57-1,-141 1,112 28,-112-29,112 1,1 56,56 0,-28 0,85 0,0 0,-1 0,1 0,85 0,84 0,0 0,57 0,-56 0,56 0,-57 0,0 0,-56 0,0 0,-29 0,-27 0,-1 0,0-29,0 29,1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494AC-2E44-446E-BF7D-9C4D23F22810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B3A5D-B231-4A14-B8A4-A534437268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232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6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00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560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71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25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16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12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43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69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09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7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03260-522F-4F00-8BB3-F8342F95DC39}" type="datetimeFigureOut">
              <a:rPr lang="en-IN" smtClean="0"/>
              <a:t>13/02/26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D7EA7-9ECD-4647-B912-9702B7606C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74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HwkfhmJex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469A-84CA-5755-7B97-D313C26B9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33" y="3008857"/>
            <a:ext cx="7048328" cy="1026571"/>
          </a:xfrm>
        </p:spPr>
        <p:txBody>
          <a:bodyPr>
            <a:normAutofit/>
          </a:bodyPr>
          <a:lstStyle/>
          <a:p>
            <a:pPr algn="l"/>
            <a:r>
              <a:rPr lang="en-IN" b="1" dirty="0"/>
              <a:t>Transfer Learning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73473-9CF6-242E-4C2B-FA51C17BE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333" y="4509065"/>
            <a:ext cx="7048328" cy="1962224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Dr. David Raj M</a:t>
            </a:r>
          </a:p>
          <a:p>
            <a:pPr algn="l"/>
            <a:r>
              <a:rPr lang="en-GB" dirty="0"/>
              <a:t>Assistant Professor &amp; Assistant Director, RAAC</a:t>
            </a:r>
          </a:p>
          <a:p>
            <a:pPr algn="l"/>
            <a:r>
              <a:rPr lang="en-GB" dirty="0"/>
              <a:t>School of Advanced Sciences</a:t>
            </a:r>
          </a:p>
          <a:p>
            <a:pPr algn="l"/>
            <a:r>
              <a:rPr lang="en-GB" dirty="0"/>
              <a:t>Vellore Institute of Technology, Chennai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5" name="Picture 4" descr="A close-up of a logo&#10;&#10;AI-generated content may be incorrect.">
            <a:extLst>
              <a:ext uri="{FF2B5EF4-FFF2-40B4-BE49-F238E27FC236}">
                <a16:creationId xmlns:a16="http://schemas.microsoft.com/office/drawing/2014/main" id="{E0F32584-D715-933D-F0A8-E53CAE2A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33" y="527538"/>
            <a:ext cx="3287948" cy="10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85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09120" cy="66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5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4" y="365125"/>
            <a:ext cx="11294745" cy="62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2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" y="167640"/>
            <a:ext cx="12169727" cy="669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10" y="0"/>
            <a:ext cx="9801790" cy="66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-85725"/>
            <a:ext cx="7254217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8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9" y="896302"/>
            <a:ext cx="11104421" cy="500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6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61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TRAINABLE PARAMETERS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2419830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1208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Model fitting, checkpoints, and callbacks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9960" y="5349240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https://www.tensorflow.org/api_docs/python/tf/keras/callbacks</a:t>
            </a:r>
          </a:p>
        </p:txBody>
      </p:sp>
    </p:spTree>
    <p:extLst>
      <p:ext uri="{BB962C8B-B14F-4D97-AF65-F5344CB8AC3E}">
        <p14:creationId xmlns:p14="http://schemas.microsoft.com/office/powerpoint/2010/main" val="911731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94965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Understanding the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3556867" y="5172722"/>
            <a:ext cx="5530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https://www.kaggle.com/c/data-science-bowl-2018/data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4703375" y="5743090"/>
            <a:ext cx="3111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2"/>
              </a:rPr>
              <a:t>https://youtu.be/eHwkfhmJexs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134943" y="4421564"/>
            <a:ext cx="4074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https://bbbc.broadinstitute.org/BBBC038</a:t>
            </a:r>
          </a:p>
        </p:txBody>
      </p:sp>
    </p:spTree>
    <p:extLst>
      <p:ext uri="{BB962C8B-B14F-4D97-AF65-F5344CB8AC3E}">
        <p14:creationId xmlns:p14="http://schemas.microsoft.com/office/powerpoint/2010/main" val="293484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4862"/>
            <a:ext cx="10612755" cy="57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8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85" y="686753"/>
            <a:ext cx="9638930" cy="524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7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" y="609322"/>
            <a:ext cx="10193655" cy="55676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19600" y="5006160"/>
              <a:ext cx="946800" cy="468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760" y="4942440"/>
                <a:ext cx="978480" cy="5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55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86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/>
              <a:t>U – Net Architecture is designed for Semantic Segmentation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416499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1" y="1104106"/>
            <a:ext cx="11704320" cy="390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1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678"/>
            <a:ext cx="10515600" cy="4351338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87" y="245905"/>
            <a:ext cx="9651796" cy="615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91" y="2398614"/>
            <a:ext cx="3437533" cy="11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9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09550"/>
            <a:ext cx="117538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1" y="0"/>
            <a:ext cx="11289937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56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93</Words>
  <Application>Microsoft Macintosh PowerPoint</Application>
  <PresentationFormat>Widescreen</PresentationFormat>
  <Paragraphs>13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TRAINABLE PARAMETERS</vt:lpstr>
      <vt:lpstr>Model fitting, checkpoints, and callbacks</vt:lpstr>
      <vt:lpstr>Understanding the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David Raj Micheal</cp:lastModifiedBy>
  <cp:revision>18</cp:revision>
  <dcterms:created xsi:type="dcterms:W3CDTF">2025-08-20T06:10:03Z</dcterms:created>
  <dcterms:modified xsi:type="dcterms:W3CDTF">2026-02-13T02:33:25Z</dcterms:modified>
</cp:coreProperties>
</file>